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7" r:id="rId4"/>
    <p:sldId id="259" r:id="rId5"/>
    <p:sldId id="260" r:id="rId6"/>
    <p:sldId id="262" r:id="rId7"/>
    <p:sldId id="261"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74555" autoAdjust="0"/>
  </p:normalViewPr>
  <p:slideViewPr>
    <p:cSldViewPr>
      <p:cViewPr>
        <p:scale>
          <a:sx n="59" d="100"/>
          <a:sy n="59" d="100"/>
        </p:scale>
        <p:origin x="-145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D22667-9633-4D3A-8462-69A2382FF032}" type="datetimeFigureOut">
              <a:rPr lang="en-US" smtClean="0"/>
              <a:t>2/23/2013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8F5D8-88E2-4B09-AD84-81C4403C6F15}" type="slidenum">
              <a:rPr lang="en-US" smtClean="0"/>
              <a:t>‹#›</a:t>
            </a:fld>
            <a:endParaRPr lang="en-US"/>
          </a:p>
        </p:txBody>
      </p:sp>
    </p:spTree>
    <p:extLst>
      <p:ext uri="{BB962C8B-B14F-4D97-AF65-F5344CB8AC3E}">
        <p14:creationId xmlns:p14="http://schemas.microsoft.com/office/powerpoint/2010/main" val="1524529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C8F5D8-88E2-4B09-AD84-81C4403C6F15}" type="slidenum">
              <a:rPr lang="en-US" smtClean="0"/>
              <a:t>2</a:t>
            </a:fld>
            <a:endParaRPr lang="en-US"/>
          </a:p>
        </p:txBody>
      </p:sp>
    </p:spTree>
    <p:extLst>
      <p:ext uri="{BB962C8B-B14F-4D97-AF65-F5344CB8AC3E}">
        <p14:creationId xmlns:p14="http://schemas.microsoft.com/office/powerpoint/2010/main" val="2920862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you do in front of others, there is no reward – it is actually just a religious deed</a:t>
            </a:r>
          </a:p>
          <a:p>
            <a:r>
              <a:rPr lang="en-US" baseline="0" dirty="0" smtClean="0"/>
              <a:t>But when you do without others’ noticing, God will reward you</a:t>
            </a:r>
            <a:endParaRPr lang="en-US" dirty="0"/>
          </a:p>
        </p:txBody>
      </p:sp>
      <p:sp>
        <p:nvSpPr>
          <p:cNvPr id="4" name="Slide Number Placeholder 3"/>
          <p:cNvSpPr>
            <a:spLocks noGrp="1"/>
          </p:cNvSpPr>
          <p:nvPr>
            <p:ph type="sldNum" sz="quarter" idx="10"/>
          </p:nvPr>
        </p:nvSpPr>
        <p:spPr/>
        <p:txBody>
          <a:bodyPr/>
          <a:lstStyle/>
          <a:p>
            <a:fld id="{43C8F5D8-88E2-4B09-AD84-81C4403C6F15}" type="slidenum">
              <a:rPr lang="en-US" smtClean="0"/>
              <a:t>3</a:t>
            </a:fld>
            <a:endParaRPr lang="en-US"/>
          </a:p>
        </p:txBody>
      </p:sp>
    </p:spTree>
    <p:extLst>
      <p:ext uri="{BB962C8B-B14F-4D97-AF65-F5344CB8AC3E}">
        <p14:creationId xmlns:p14="http://schemas.microsoft.com/office/powerpoint/2010/main" val="2209078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Consider</a:t>
            </a:r>
            <a:r>
              <a:rPr lang="en-US" baseline="0" dirty="0" smtClean="0"/>
              <a:t> a girl buying a food from a deli and telling the boy that she made it herself, thinking that he liked homemade food – true love is real and honest – not just for show</a:t>
            </a:r>
          </a:p>
          <a:p>
            <a:endParaRPr lang="en-US" dirty="0" smtClean="0"/>
          </a:p>
          <a:p>
            <a:r>
              <a:rPr lang="en-US" dirty="0" smtClean="0"/>
              <a:t>Some people seek</a:t>
            </a:r>
            <a:r>
              <a:rPr lang="en-US" baseline="0" dirty="0" smtClean="0"/>
              <a:t> to</a:t>
            </a:r>
            <a:r>
              <a:rPr lang="en-US" dirty="0" smtClean="0"/>
              <a:t> maximize</a:t>
            </a:r>
            <a:r>
              <a:rPr lang="en-US" baseline="0" dirty="0" smtClean="0"/>
              <a:t> visibility in the church, they like the praise of others</a:t>
            </a:r>
          </a:p>
          <a:p>
            <a:r>
              <a:rPr lang="en-US" baseline="0" dirty="0" smtClean="0"/>
              <a:t>Those that truly love God are always thinking about how they can be unto others, even preparing for the Lord’s Day worship</a:t>
            </a:r>
            <a:endParaRPr lang="en-US" dirty="0"/>
          </a:p>
        </p:txBody>
      </p:sp>
      <p:sp>
        <p:nvSpPr>
          <p:cNvPr id="4" name="Slide Number Placeholder 3"/>
          <p:cNvSpPr>
            <a:spLocks noGrp="1"/>
          </p:cNvSpPr>
          <p:nvPr>
            <p:ph type="sldNum" sz="quarter" idx="10"/>
          </p:nvPr>
        </p:nvSpPr>
        <p:spPr/>
        <p:txBody>
          <a:bodyPr/>
          <a:lstStyle/>
          <a:p>
            <a:fld id="{43C8F5D8-88E2-4B09-AD84-81C4403C6F15}" type="slidenum">
              <a:rPr lang="en-US" smtClean="0"/>
              <a:t>4</a:t>
            </a:fld>
            <a:endParaRPr lang="en-US"/>
          </a:p>
        </p:txBody>
      </p:sp>
    </p:spTree>
    <p:extLst>
      <p:ext uri="{BB962C8B-B14F-4D97-AF65-F5344CB8AC3E}">
        <p14:creationId xmlns:p14="http://schemas.microsoft.com/office/powerpoint/2010/main" val="1740109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people feel better when they give in</a:t>
            </a:r>
            <a:r>
              <a:rPr lang="en-US" baseline="0" dirty="0" smtClean="0"/>
              <a:t> a way that is visible – but truth, God desires you to be able to give freely because you know God gave you all things, and because of the abundance of God’s grace to you, you want to give</a:t>
            </a:r>
          </a:p>
          <a:p>
            <a:endParaRPr lang="en-US" baseline="0" dirty="0" smtClean="0"/>
          </a:p>
          <a:p>
            <a:r>
              <a:rPr lang="en-US" baseline="0" dirty="0" smtClean="0"/>
              <a:t>Talk about tithing</a:t>
            </a:r>
          </a:p>
        </p:txBody>
      </p:sp>
      <p:sp>
        <p:nvSpPr>
          <p:cNvPr id="4" name="Slide Number Placeholder 3"/>
          <p:cNvSpPr>
            <a:spLocks noGrp="1"/>
          </p:cNvSpPr>
          <p:nvPr>
            <p:ph type="sldNum" sz="quarter" idx="10"/>
          </p:nvPr>
        </p:nvSpPr>
        <p:spPr/>
        <p:txBody>
          <a:bodyPr/>
          <a:lstStyle/>
          <a:p>
            <a:fld id="{43C8F5D8-88E2-4B09-AD84-81C4403C6F15}" type="slidenum">
              <a:rPr lang="en-US" smtClean="0"/>
              <a:t>5</a:t>
            </a:fld>
            <a:endParaRPr lang="en-US"/>
          </a:p>
        </p:txBody>
      </p:sp>
    </p:spTree>
    <p:extLst>
      <p:ext uri="{BB962C8B-B14F-4D97-AF65-F5344CB8AC3E}">
        <p14:creationId xmlns:p14="http://schemas.microsoft.com/office/powerpoint/2010/main" val="1193813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C8F5D8-88E2-4B09-AD84-81C4403C6F15}" type="slidenum">
              <a:rPr lang="en-US" smtClean="0"/>
              <a:t>6</a:t>
            </a:fld>
            <a:endParaRPr lang="en-US"/>
          </a:p>
        </p:txBody>
      </p:sp>
    </p:spTree>
    <p:extLst>
      <p:ext uri="{BB962C8B-B14F-4D97-AF65-F5344CB8AC3E}">
        <p14:creationId xmlns:p14="http://schemas.microsoft.com/office/powerpoint/2010/main" val="2840484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people feel better when they give in</a:t>
            </a:r>
            <a:r>
              <a:rPr lang="en-US" baseline="0" dirty="0" smtClean="0"/>
              <a:t> a way that is visible – but truth, God desires you to be able to give freely because you know God gave you all things, and because of the abundance of God’s grace to you, you want to give</a:t>
            </a:r>
          </a:p>
        </p:txBody>
      </p:sp>
      <p:sp>
        <p:nvSpPr>
          <p:cNvPr id="4" name="Slide Number Placeholder 3"/>
          <p:cNvSpPr>
            <a:spLocks noGrp="1"/>
          </p:cNvSpPr>
          <p:nvPr>
            <p:ph type="sldNum" sz="quarter" idx="10"/>
          </p:nvPr>
        </p:nvSpPr>
        <p:spPr/>
        <p:txBody>
          <a:bodyPr/>
          <a:lstStyle/>
          <a:p>
            <a:fld id="{43C8F5D8-88E2-4B09-AD84-81C4403C6F15}" type="slidenum">
              <a:rPr lang="en-US" smtClean="0"/>
              <a:t>7</a:t>
            </a:fld>
            <a:endParaRPr lang="en-US"/>
          </a:p>
        </p:txBody>
      </p:sp>
    </p:spTree>
    <p:extLst>
      <p:ext uri="{BB962C8B-B14F-4D97-AF65-F5344CB8AC3E}">
        <p14:creationId xmlns:p14="http://schemas.microsoft.com/office/powerpoint/2010/main" val="1193813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err="1" smtClean="0"/>
              <a:t>Sang’s</a:t>
            </a:r>
            <a:r>
              <a:rPr lang="en-US" dirty="0" smtClean="0"/>
              <a:t> view –</a:t>
            </a:r>
            <a:r>
              <a:rPr lang="en-US" baseline="0" dirty="0" smtClean="0"/>
              <a:t> so I asked throughout the week about my view on my private relationship with God. Lately, God is putting me in places where my role is to lead others – whether it be to lead my colleagues to accomplish some business objectives, to lead in the church, or even to lead my family . . . I’ve seen that many people are criticizing . . . Sang should do this, he should do that; he should have done this, he should have said this . . . It hurts whenever I hear that, and I often went to God and said this is too hard . . . I don’t want to bear this burden . . . But God tells me this is how I continue to develop my relationship with Him. He tells me to trust Him . . . I can’t please everyone, and I will never do so – He desires of me to seek Him and His kingdom only. And the Lord is pleased with me, just as I am. He is pleased with you too, just as you are. And that’s enough . . . </a:t>
            </a:r>
          </a:p>
          <a:p>
            <a:pPr marL="0" indent="0">
              <a:buNone/>
            </a:pPr>
            <a:endParaRPr lang="en-US" dirty="0" smtClean="0"/>
          </a:p>
          <a:p>
            <a:r>
              <a:rPr lang="en-US" dirty="0" smtClean="0"/>
              <a:t>2. Your relationship</a:t>
            </a:r>
            <a:r>
              <a:rPr lang="en-US" baseline="0" dirty="0" smtClean="0"/>
              <a:t> with God matters the most</a:t>
            </a:r>
          </a:p>
          <a:p>
            <a:r>
              <a:rPr lang="en-US" baseline="0" dirty="0" smtClean="0"/>
              <a:t>-- Preparation for </a:t>
            </a:r>
            <a:r>
              <a:rPr lang="en-US" dirty="0" smtClean="0"/>
              <a:t>Worship service – all</a:t>
            </a:r>
            <a:r>
              <a:rPr lang="en-US" baseline="0" dirty="0" smtClean="0"/>
              <a:t> that you do are great, but if that lessens your private relationship with God, then all is meaningless. We can do everything here without your involvement; however, as you prepare to share your faith and enable others to worship with you, that’s what forms a church. </a:t>
            </a:r>
          </a:p>
          <a:p>
            <a:r>
              <a:rPr lang="en-US" baseline="0" dirty="0" smtClean="0"/>
              <a:t>A church is built on individuals who have a private relationship with God, secret love, private faith.</a:t>
            </a:r>
          </a:p>
          <a:p>
            <a:endParaRPr lang="en-US" baseline="0" dirty="0" smtClean="0"/>
          </a:p>
          <a:p>
            <a:r>
              <a:rPr lang="en-US" baseline="0" dirty="0" smtClean="0"/>
              <a:t>3. Throughout the week, ask yourself, how is my private relationship with God? As you work, as you study, as you meet with your friends, in your private moments, ask – how is my private relationship with God?</a:t>
            </a:r>
          </a:p>
          <a:p>
            <a:endParaRPr lang="en-US" baseline="0" dirty="0" smtClean="0"/>
          </a:p>
          <a:p>
            <a:r>
              <a:rPr lang="en-US" baseline="0" dirty="0" smtClean="0"/>
              <a:t>And share with one another during gatherings.</a:t>
            </a:r>
            <a:endParaRPr lang="en-US" dirty="0"/>
          </a:p>
        </p:txBody>
      </p:sp>
      <p:sp>
        <p:nvSpPr>
          <p:cNvPr id="4" name="Slide Number Placeholder 3"/>
          <p:cNvSpPr>
            <a:spLocks noGrp="1"/>
          </p:cNvSpPr>
          <p:nvPr>
            <p:ph type="sldNum" sz="quarter" idx="10"/>
          </p:nvPr>
        </p:nvSpPr>
        <p:spPr/>
        <p:txBody>
          <a:bodyPr/>
          <a:lstStyle/>
          <a:p>
            <a:fld id="{43C8F5D8-88E2-4B09-AD84-81C4403C6F15}" type="slidenum">
              <a:rPr lang="en-US" smtClean="0"/>
              <a:t>9</a:t>
            </a:fld>
            <a:endParaRPr lang="en-US"/>
          </a:p>
        </p:txBody>
      </p:sp>
    </p:spTree>
    <p:extLst>
      <p:ext uri="{BB962C8B-B14F-4D97-AF65-F5344CB8AC3E}">
        <p14:creationId xmlns:p14="http://schemas.microsoft.com/office/powerpoint/2010/main" val="220907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ko-KR" altLang="en-US" dirty="0" smtClean="0"/>
              <a:t>마태복음 </a:t>
            </a:r>
            <a:r>
              <a:rPr lang="en-US" altLang="ko-KR" dirty="0" smtClean="0"/>
              <a:t>(</a:t>
            </a:r>
            <a:r>
              <a:rPr lang="en-US" dirty="0" smtClean="0"/>
              <a:t>Matthew) 6:1-18</a:t>
            </a:r>
            <a:endParaRPr lang="en-US" dirty="0"/>
          </a:p>
        </p:txBody>
      </p:sp>
      <p:pic>
        <p:nvPicPr>
          <p:cNvPr id="1026" name="Picture 2" descr="https://encrypted-tbn2.gstatic.com/images?q=tbn:ANd9GcQPNxTfAT37XmLXAigMeH9iIs5m6fzMbw5Ksu6hellOtFb-ux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942" y="380999"/>
            <a:ext cx="3756458" cy="354505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p:txBody>
          <a:bodyPr/>
          <a:lstStyle/>
          <a:p>
            <a:r>
              <a:rPr lang="ko-KR" altLang="en-US" dirty="0" smtClean="0"/>
              <a:t>당신의 은밀한 신앙</a:t>
            </a:r>
            <a:r>
              <a:rPr lang="en-US" dirty="0" smtClean="0"/>
              <a:t/>
            </a:r>
            <a:br>
              <a:rPr lang="en-US" dirty="0" smtClean="0"/>
            </a:br>
            <a:r>
              <a:rPr lang="en-US" dirty="0" smtClean="0"/>
              <a:t>Your Private Faith</a:t>
            </a:r>
            <a:endParaRPr lang="en-US" dirty="0"/>
          </a:p>
        </p:txBody>
      </p:sp>
    </p:spTree>
    <p:extLst>
      <p:ext uri="{BB962C8B-B14F-4D97-AF65-F5344CB8AC3E}">
        <p14:creationId xmlns:p14="http://schemas.microsoft.com/office/powerpoint/2010/main" val="2309387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marL="0" indent="0" algn="ctr">
              <a:buNone/>
            </a:pPr>
            <a:r>
              <a:rPr lang="ko-KR" altLang="en-US" dirty="0" smtClean="0"/>
              <a:t>하나님은 당신을 사랑하십니다</a:t>
            </a:r>
            <a:r>
              <a:rPr lang="en-US" altLang="ko-KR" dirty="0" smtClean="0"/>
              <a:t>!</a:t>
            </a:r>
          </a:p>
          <a:p>
            <a:pPr marL="0" indent="0" algn="ctr">
              <a:buNone/>
            </a:pPr>
            <a:r>
              <a:rPr lang="en-US" dirty="0" smtClean="0"/>
              <a:t>God loves you!</a:t>
            </a:r>
          </a:p>
          <a:p>
            <a:pPr marL="0" indent="0">
              <a:buNone/>
            </a:pPr>
            <a:endParaRPr lang="en-US" dirty="0"/>
          </a:p>
          <a:p>
            <a:pPr marL="0" indent="0">
              <a:buNone/>
            </a:pPr>
            <a:r>
              <a:rPr lang="ko-KR" altLang="en-US" dirty="0"/>
              <a:t>겉</a:t>
            </a:r>
            <a:r>
              <a:rPr lang="ko-KR" altLang="en-US" dirty="0" smtClean="0"/>
              <a:t>으로만 하는</a:t>
            </a:r>
            <a:endParaRPr lang="en-US" altLang="ko-KR" dirty="0" smtClean="0"/>
          </a:p>
          <a:p>
            <a:pPr marL="0" indent="0">
              <a:buNone/>
            </a:pPr>
            <a:r>
              <a:rPr lang="ko-KR" altLang="en-US" dirty="0" smtClean="0"/>
              <a:t>말인가요</a:t>
            </a:r>
            <a:r>
              <a:rPr lang="en-US" altLang="ko-KR" dirty="0" smtClean="0"/>
              <a:t>?</a:t>
            </a:r>
          </a:p>
          <a:p>
            <a:pPr marL="0" indent="0">
              <a:buNone/>
            </a:pPr>
            <a:endParaRPr lang="en-US" dirty="0" smtClean="0"/>
          </a:p>
          <a:p>
            <a:pPr marL="0" indent="0">
              <a:buNone/>
            </a:pPr>
            <a:r>
              <a:rPr lang="en-US" dirty="0" smtClean="0"/>
              <a:t>Only as a show</a:t>
            </a:r>
          </a:p>
          <a:p>
            <a:pPr marL="0" indent="0">
              <a:buNone/>
            </a:pPr>
            <a:r>
              <a:rPr lang="en-US" dirty="0" smtClean="0"/>
              <a:t>in front of others?</a:t>
            </a:r>
          </a:p>
          <a:p>
            <a:pPr marL="0" indent="0">
              <a:buNone/>
            </a:pPr>
            <a:endParaRPr lang="en-US" dirty="0"/>
          </a:p>
          <a:p>
            <a:pPr marL="0" indent="0">
              <a:buNone/>
            </a:pPr>
            <a:endParaRPr lang="en-US" dirty="0" smtClean="0"/>
          </a:p>
          <a:p>
            <a:pPr marL="0" indent="0" algn="r">
              <a:buNone/>
            </a:pPr>
            <a:r>
              <a:rPr lang="en-US" dirty="0"/>
              <a:t>True love is visible in </a:t>
            </a:r>
            <a:r>
              <a:rPr lang="en-US" b="1" dirty="0"/>
              <a:t>secret</a:t>
            </a:r>
            <a:r>
              <a:rPr lang="en-US" dirty="0"/>
              <a:t> </a:t>
            </a:r>
            <a:r>
              <a:rPr lang="en-US" dirty="0" smtClean="0"/>
              <a:t>moments</a:t>
            </a:r>
            <a:endParaRPr lang="en-US" dirty="0"/>
          </a:p>
        </p:txBody>
      </p:sp>
      <p:pic>
        <p:nvPicPr>
          <p:cNvPr id="2050" name="Picture 2" descr="http://sphotos-b.xx.fbcdn.net/hphotos-prn1/35504_10200504925366967_456401560_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600200"/>
            <a:ext cx="3733799"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7709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o-KR" altLang="en-US" dirty="0" smtClean="0"/>
              <a:t>당신의 은밀한 사랑</a:t>
            </a:r>
            <a:r>
              <a:rPr lang="en-US" altLang="ko-KR" dirty="0" smtClean="0"/>
              <a:t/>
            </a:r>
            <a:br>
              <a:rPr lang="en-US" altLang="ko-KR" dirty="0" smtClean="0"/>
            </a:br>
            <a:r>
              <a:rPr lang="en-US" altLang="ko-KR" dirty="0" smtClean="0"/>
              <a:t>Your Secret Love</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ko-KR" altLang="en-US" dirty="0" smtClean="0"/>
              <a:t>선한 일 </a:t>
            </a:r>
            <a:r>
              <a:rPr lang="en-US" dirty="0" smtClean="0"/>
              <a:t>Good deeds (v. 1)</a:t>
            </a:r>
          </a:p>
          <a:p>
            <a:pPr marL="514350" indent="-514350">
              <a:buAutoNum type="arabicPeriod"/>
            </a:pPr>
            <a:r>
              <a:rPr lang="ko-KR" altLang="en-US" dirty="0" smtClean="0"/>
              <a:t>도움 </a:t>
            </a:r>
            <a:r>
              <a:rPr lang="en-US" dirty="0" smtClean="0"/>
              <a:t>Give (v. 2-4)</a:t>
            </a:r>
          </a:p>
          <a:p>
            <a:pPr marL="514350" indent="-514350">
              <a:buAutoNum type="arabicPeriod"/>
            </a:pPr>
            <a:r>
              <a:rPr lang="ko-KR" altLang="en-US" dirty="0" smtClean="0"/>
              <a:t>기도 </a:t>
            </a:r>
            <a:r>
              <a:rPr lang="en-US" dirty="0" smtClean="0"/>
              <a:t>Prayer (v. 5-8)</a:t>
            </a:r>
          </a:p>
          <a:p>
            <a:pPr marL="514350" indent="-514350">
              <a:buAutoNum type="arabicPeriod"/>
            </a:pPr>
            <a:r>
              <a:rPr lang="ko-KR" altLang="en-US" dirty="0" smtClean="0"/>
              <a:t>금식 </a:t>
            </a:r>
            <a:r>
              <a:rPr lang="en-US" dirty="0" smtClean="0"/>
              <a:t>Fast (v. 16-18)</a:t>
            </a:r>
          </a:p>
          <a:p>
            <a:pPr marL="0" indent="0">
              <a:buNone/>
            </a:pPr>
            <a:endParaRPr lang="en-US" dirty="0"/>
          </a:p>
          <a:p>
            <a:pPr marL="0" indent="0">
              <a:buNone/>
            </a:pPr>
            <a:endParaRPr lang="en-US" altLang="ko-KR" sz="2200" dirty="0" smtClean="0"/>
          </a:p>
          <a:p>
            <a:pPr marL="0" indent="0">
              <a:buNone/>
            </a:pPr>
            <a:endParaRPr lang="en-US" altLang="ko-KR" sz="2200" dirty="0" smtClean="0"/>
          </a:p>
          <a:p>
            <a:pPr marL="0" indent="0">
              <a:buNone/>
            </a:pPr>
            <a:r>
              <a:rPr lang="ko-KR" altLang="en-US" sz="2200" dirty="0"/>
              <a:t>그러면 은밀히 보시는 네 아버지께서 갚아 주실 것이다</a:t>
            </a:r>
            <a:r>
              <a:rPr lang="en-US" altLang="ko-KR" sz="2200" dirty="0" smtClean="0"/>
              <a:t>. (v. 18)</a:t>
            </a:r>
            <a:endParaRPr lang="en-US" altLang="ko-KR" sz="2200" dirty="0"/>
          </a:p>
          <a:p>
            <a:pPr marL="0" indent="0">
              <a:buNone/>
            </a:pPr>
            <a:r>
              <a:rPr lang="en-US" sz="2000" dirty="0"/>
              <a:t>Father, who knows what you do in </a:t>
            </a:r>
            <a:r>
              <a:rPr lang="en-US" sz="2000" dirty="0" smtClean="0"/>
              <a:t>private…will </a:t>
            </a:r>
            <a:r>
              <a:rPr lang="en-US" sz="2000" dirty="0"/>
              <a:t>reward you</a:t>
            </a:r>
            <a:r>
              <a:rPr lang="en-US" sz="2000" dirty="0" smtClean="0"/>
              <a:t>. (v. 18)</a:t>
            </a:r>
            <a:endParaRPr lang="en-US" sz="2400" dirty="0"/>
          </a:p>
        </p:txBody>
      </p:sp>
      <p:pic>
        <p:nvPicPr>
          <p:cNvPr id="4098" name="Picture 2" descr="https://encrypted-tbn1.gstatic.com/images?q=tbn:ANd9GcQR9lWm7cHBk6nUNUgTXbJ5utWVEWWbHcuov5f7GJHKwdPNNsi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4999" y="2057400"/>
            <a:ext cx="3120101"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337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encrypted-tbn1.gstatic.com/images?q=tbn:ANd9GcR8Co1DC_rxGf6ckyT821m-g8LaVUC0h1i68SRaOej6uNbzX1KDL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914400"/>
            <a:ext cx="2286000" cy="170497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ko-KR" altLang="en-US" dirty="0" smtClean="0"/>
              <a:t>선한 일</a:t>
            </a:r>
            <a:r>
              <a:rPr lang="en-US" altLang="ko-KR" dirty="0" smtClean="0"/>
              <a:t/>
            </a:r>
            <a:br>
              <a:rPr lang="en-US" altLang="ko-KR" dirty="0" smtClean="0"/>
            </a:br>
            <a:r>
              <a:rPr lang="en-US" altLang="ko-KR" dirty="0" smtClean="0"/>
              <a:t>Good Deeds</a:t>
            </a:r>
            <a:endParaRPr lang="en-US" dirty="0"/>
          </a:p>
        </p:txBody>
      </p:sp>
      <p:sp>
        <p:nvSpPr>
          <p:cNvPr id="3" name="Content Placeholder 2"/>
          <p:cNvSpPr>
            <a:spLocks noGrp="1"/>
          </p:cNvSpPr>
          <p:nvPr>
            <p:ph idx="1"/>
          </p:nvPr>
        </p:nvSpPr>
        <p:spPr/>
        <p:txBody>
          <a:bodyPr/>
          <a:lstStyle/>
          <a:p>
            <a:pPr marL="0" indent="0">
              <a:buNone/>
            </a:pPr>
            <a:r>
              <a:rPr lang="ko-KR" altLang="en-US" dirty="0" smtClean="0"/>
              <a:t>당신의 신앙 생활은 어떻습니까</a:t>
            </a:r>
            <a:r>
              <a:rPr lang="en-US" altLang="ko-KR" dirty="0" smtClean="0"/>
              <a:t>?</a:t>
            </a:r>
          </a:p>
          <a:p>
            <a:pPr marL="0" indent="0">
              <a:buNone/>
            </a:pPr>
            <a:endParaRPr lang="en-US" dirty="0"/>
          </a:p>
          <a:p>
            <a:pPr marL="0" indent="0">
              <a:buNone/>
            </a:pPr>
            <a:r>
              <a:rPr lang="ko-KR" altLang="en-US" sz="2800" dirty="0" smtClean="0"/>
              <a:t>교회 나오는 것이 당신의 </a:t>
            </a:r>
            <a:r>
              <a:rPr lang="en-US" altLang="ko-KR" sz="2800" dirty="0" smtClean="0"/>
              <a:t>“</a:t>
            </a:r>
            <a:r>
              <a:rPr lang="ko-KR" altLang="en-US" sz="2800" dirty="0" smtClean="0"/>
              <a:t>의로운 일</a:t>
            </a:r>
            <a:r>
              <a:rPr lang="en-US" altLang="ko-KR" sz="2800" dirty="0" smtClean="0"/>
              <a:t>”</a:t>
            </a:r>
            <a:r>
              <a:rPr lang="ko-KR" altLang="en-US" sz="2800" dirty="0" smtClean="0"/>
              <a:t>을 채웁니까</a:t>
            </a:r>
            <a:r>
              <a:rPr lang="en-US" altLang="ko-KR" sz="2800" dirty="0" smtClean="0"/>
              <a:t>?</a:t>
            </a:r>
          </a:p>
          <a:p>
            <a:pPr marL="0" indent="0">
              <a:buNone/>
            </a:pPr>
            <a:r>
              <a:rPr lang="en-US" sz="2800" dirty="0" smtClean="0"/>
              <a:t>Does attending church fulfill your “religious duty”?</a:t>
            </a:r>
          </a:p>
          <a:p>
            <a:pPr marL="0" indent="0">
              <a:buNone/>
            </a:pPr>
            <a:endParaRPr lang="en-US" sz="2800" dirty="0"/>
          </a:p>
          <a:p>
            <a:pPr marL="0" indent="0">
              <a:buNone/>
            </a:pPr>
            <a:r>
              <a:rPr lang="en-US" altLang="ko-KR" sz="2000" dirty="0" smtClean="0"/>
              <a:t>“</a:t>
            </a:r>
            <a:r>
              <a:rPr lang="ko-KR" altLang="en-US" sz="2000" dirty="0"/>
              <a:t>너희는 사람들에게 보이려고 일부러 선한 일을 하지 않도록 조심하라</a:t>
            </a:r>
            <a:r>
              <a:rPr lang="en-US" altLang="ko-KR" sz="2000" dirty="0"/>
              <a:t>. </a:t>
            </a:r>
            <a:r>
              <a:rPr lang="ko-KR" altLang="en-US" sz="2000" dirty="0"/>
              <a:t>그렇 지 않으면 너희가 하늘에 계신 너희 아버지에게서 상을 받지 못한다</a:t>
            </a:r>
            <a:r>
              <a:rPr lang="en-US" altLang="ko-KR" sz="2000" dirty="0"/>
              <a:t>. </a:t>
            </a:r>
            <a:endParaRPr lang="en-US" altLang="ko-KR" sz="2000" dirty="0" smtClean="0"/>
          </a:p>
          <a:p>
            <a:pPr marL="0" indent="0">
              <a:buNone/>
            </a:pPr>
            <a:r>
              <a:rPr lang="en-US" sz="2000" dirty="0"/>
              <a:t>“Watch out! Don’t do your good deeds publicly, to be admired by others, for you will lose the reward from your Father in </a:t>
            </a:r>
            <a:r>
              <a:rPr lang="en-US" sz="2000" dirty="0" smtClean="0"/>
              <a:t>heaven.		-</a:t>
            </a:r>
            <a:r>
              <a:rPr lang="en-US" altLang="ko-KR" sz="2000" dirty="0" smtClean="0"/>
              <a:t>Matthew 6:1</a:t>
            </a:r>
            <a:endParaRPr lang="en-US" sz="2000" dirty="0"/>
          </a:p>
        </p:txBody>
      </p:sp>
    </p:spTree>
    <p:extLst>
      <p:ext uri="{BB962C8B-B14F-4D97-AF65-F5344CB8AC3E}">
        <p14:creationId xmlns:p14="http://schemas.microsoft.com/office/powerpoint/2010/main" val="136620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o-KR" altLang="en-US" dirty="0" smtClean="0"/>
              <a:t>도움</a:t>
            </a:r>
            <a:r>
              <a:rPr lang="en-US" altLang="ko-KR" dirty="0"/>
              <a:t/>
            </a:r>
            <a:br>
              <a:rPr lang="en-US" altLang="ko-KR" dirty="0"/>
            </a:br>
            <a:r>
              <a:rPr lang="en-US" altLang="ko-KR" dirty="0" smtClean="0"/>
              <a:t>Giving</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marL="0" indent="0">
              <a:buNone/>
            </a:pPr>
            <a:r>
              <a:rPr lang="ko-KR" altLang="en-US" dirty="0" smtClean="0"/>
              <a:t>헌금 기록이 없어진다면 계속 하시겠나요</a:t>
            </a:r>
            <a:r>
              <a:rPr lang="en-US" altLang="ko-KR" dirty="0" smtClean="0"/>
              <a:t>?</a:t>
            </a:r>
          </a:p>
          <a:p>
            <a:pPr marL="0" indent="0">
              <a:buNone/>
            </a:pPr>
            <a:r>
              <a:rPr lang="en-US" altLang="ko-KR" dirty="0" smtClean="0"/>
              <a:t>Would you continue to give offering if there were no records of your giving?</a:t>
            </a:r>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a:p>
          <a:p>
            <a:pPr marL="0" indent="0">
              <a:buNone/>
            </a:pPr>
            <a:endParaRPr lang="en-US" altLang="ko-KR" sz="2400" dirty="0" smtClean="0"/>
          </a:p>
          <a:p>
            <a:pPr marL="0" indent="0">
              <a:buNone/>
            </a:pPr>
            <a:r>
              <a:rPr lang="ko-KR" altLang="en-US" sz="2400" dirty="0" smtClean="0"/>
              <a:t>그들은 </a:t>
            </a:r>
            <a:r>
              <a:rPr lang="ko-KR" altLang="en-US" sz="2400" dirty="0"/>
              <a:t>받을 상을 이미 다 </a:t>
            </a:r>
            <a:r>
              <a:rPr lang="ko-KR" altLang="en-US" sz="2400" dirty="0" smtClean="0"/>
              <a:t>받았다</a:t>
            </a:r>
            <a:r>
              <a:rPr lang="en-US" altLang="ko-KR" sz="2400" dirty="0" smtClean="0"/>
              <a:t>…</a:t>
            </a:r>
            <a:r>
              <a:rPr lang="ko-KR" altLang="en-US" sz="2400" dirty="0" smtClean="0"/>
              <a:t>은밀히 </a:t>
            </a:r>
            <a:r>
              <a:rPr lang="ko-KR" altLang="en-US" sz="2400" dirty="0"/>
              <a:t>보시는 네 아버지께서 갚아 주실 것이다</a:t>
            </a:r>
            <a:r>
              <a:rPr lang="en-US" altLang="ko-KR" sz="2400" dirty="0" smtClean="0"/>
              <a:t>.</a:t>
            </a:r>
            <a:endParaRPr lang="en-US" sz="2400" dirty="0"/>
          </a:p>
          <a:p>
            <a:pPr marL="0" indent="0">
              <a:buNone/>
            </a:pPr>
            <a:r>
              <a:rPr lang="en-US" sz="2400" dirty="0"/>
              <a:t>they have received all the reward they will ever </a:t>
            </a:r>
            <a:r>
              <a:rPr lang="en-US" sz="2400" dirty="0" smtClean="0"/>
              <a:t>get…Give </a:t>
            </a:r>
            <a:r>
              <a:rPr lang="en-US" sz="2400" dirty="0"/>
              <a:t>your gifts in private, and your Father, who sees everything, will reward you</a:t>
            </a:r>
            <a:r>
              <a:rPr lang="en-US" sz="2400" dirty="0" smtClean="0"/>
              <a:t>. 	Matthew 6:2, 4</a:t>
            </a:r>
          </a:p>
        </p:txBody>
      </p:sp>
      <p:pic>
        <p:nvPicPr>
          <p:cNvPr id="5122" name="Picture 2" descr="https://encrypted-tbn1.gstatic.com/images?q=tbn:ANd9GcTjjMTNgDwWt0tz8sYZ3LZj9p0voW1nvF43O-V5xTtR4eq-AbM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2819400"/>
            <a:ext cx="2628900"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2596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o-KR" altLang="en-US" dirty="0" smtClean="0"/>
              <a:t>금식</a:t>
            </a:r>
            <a:r>
              <a:rPr lang="en-US" altLang="ko-KR" dirty="0" smtClean="0"/>
              <a:t/>
            </a:r>
            <a:br>
              <a:rPr lang="en-US" altLang="ko-KR" dirty="0" smtClean="0"/>
            </a:br>
            <a:r>
              <a:rPr lang="en-US" altLang="ko-KR" dirty="0" smtClean="0"/>
              <a:t>Fasting</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marL="0" indent="0">
              <a:buNone/>
            </a:pPr>
            <a:r>
              <a:rPr lang="en-US" dirty="0" smtClean="0"/>
              <a:t>Do you fast? Has it been a time of growth for you? Why or why not?</a:t>
            </a:r>
          </a:p>
          <a:p>
            <a:pPr marL="0" indent="0">
              <a:buNone/>
            </a:pPr>
            <a:endParaRPr lang="en-US" dirty="0" smtClean="0"/>
          </a:p>
          <a:p>
            <a:pPr marL="0" indent="0">
              <a:buNone/>
            </a:pPr>
            <a:r>
              <a:rPr lang="en-US" dirty="0" smtClean="0"/>
              <a:t>Why do you fast?</a:t>
            </a:r>
          </a:p>
          <a:p>
            <a:pPr marL="0" indent="0">
              <a:buNone/>
            </a:pPr>
            <a:r>
              <a:rPr lang="ko-KR" altLang="en-US" dirty="0" smtClean="0"/>
              <a:t>당신이 금식을 하는 이유는</a:t>
            </a:r>
            <a:r>
              <a:rPr lang="en-US" altLang="ko-KR" dirty="0" smtClean="0"/>
              <a:t>?</a:t>
            </a:r>
            <a:endParaRPr lang="en-US" dirty="0"/>
          </a:p>
          <a:p>
            <a:pPr marL="0" indent="0">
              <a:buNone/>
            </a:pPr>
            <a:endParaRPr lang="en-US" dirty="0" smtClean="0"/>
          </a:p>
          <a:p>
            <a:pPr marL="0" indent="0">
              <a:buNone/>
            </a:pPr>
            <a:endParaRPr lang="en-US" dirty="0"/>
          </a:p>
          <a:p>
            <a:pPr marL="0" indent="0">
              <a:buNone/>
            </a:pPr>
            <a:r>
              <a:rPr lang="en-US" sz="1800" dirty="0" smtClean="0"/>
              <a:t>Then </a:t>
            </a:r>
            <a:r>
              <a:rPr lang="en-US" sz="1800" dirty="0"/>
              <a:t>no one will notice that you are fasting, except your Father, who knows what you do in private. And your Father, who sees everything, will reward you</a:t>
            </a:r>
            <a:r>
              <a:rPr lang="en-US" sz="1800" dirty="0" smtClean="0"/>
              <a:t>.</a:t>
            </a:r>
          </a:p>
          <a:p>
            <a:pPr marL="0" indent="0">
              <a:buNone/>
            </a:pPr>
            <a:r>
              <a:rPr lang="ko-KR" altLang="en-US" sz="1800" dirty="0"/>
              <a:t>금식하는 것을 사람들에게 보이지 말고 보이지 않는 데 계시는 너의 아버지에게만 보여라</a:t>
            </a:r>
            <a:r>
              <a:rPr lang="en-US" altLang="ko-KR" sz="1800" dirty="0"/>
              <a:t>. </a:t>
            </a:r>
            <a:r>
              <a:rPr lang="ko-KR" altLang="en-US" sz="1800" dirty="0"/>
              <a:t>그러면 은밀히 보시는 네 아버지께서 갚아 주실 것이다</a:t>
            </a:r>
            <a:r>
              <a:rPr lang="en-US" altLang="ko-KR" sz="1800" dirty="0" smtClean="0"/>
              <a:t>.</a:t>
            </a:r>
          </a:p>
          <a:p>
            <a:pPr marL="0" indent="0" algn="r">
              <a:buNone/>
            </a:pPr>
            <a:r>
              <a:rPr lang="en-US" sz="1800" dirty="0" smtClean="0"/>
              <a:t>Matthew 6:18</a:t>
            </a:r>
            <a:endParaRPr lang="en-US" sz="1800" dirty="0"/>
          </a:p>
        </p:txBody>
      </p:sp>
      <p:pic>
        <p:nvPicPr>
          <p:cNvPr id="7170" name="Picture 2" descr="https://encrypted-tbn3.gstatic.com/images?q=tbn:ANd9GcRCW3wr_LhWC2lrlk5G-LxtWkB7F6Kk-y_-qPy6usDG1P4Dug5CG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4963" y="2514600"/>
            <a:ext cx="3080327" cy="2307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593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o-KR" altLang="en-US" dirty="0" smtClean="0"/>
              <a:t>기도</a:t>
            </a:r>
            <a:r>
              <a:rPr lang="en-US" altLang="ko-KR" dirty="0"/>
              <a:t/>
            </a:r>
            <a:br>
              <a:rPr lang="en-US" altLang="ko-KR" dirty="0"/>
            </a:br>
            <a:r>
              <a:rPr lang="en-US" altLang="ko-KR" dirty="0" smtClean="0"/>
              <a:t>Prayer</a:t>
            </a:r>
            <a:endParaRPr lang="en-US" dirty="0"/>
          </a:p>
        </p:txBody>
      </p:sp>
      <p:sp>
        <p:nvSpPr>
          <p:cNvPr id="3" name="Content Placeholder 2"/>
          <p:cNvSpPr>
            <a:spLocks noGrp="1"/>
          </p:cNvSpPr>
          <p:nvPr>
            <p:ph idx="1"/>
          </p:nvPr>
        </p:nvSpPr>
        <p:spPr>
          <a:xfrm>
            <a:off x="457200" y="1600200"/>
            <a:ext cx="8229600" cy="4876800"/>
          </a:xfrm>
        </p:spPr>
        <p:txBody>
          <a:bodyPr>
            <a:normAutofit fontScale="47500" lnSpcReduction="20000"/>
          </a:bodyPr>
          <a:lstStyle/>
          <a:p>
            <a:pPr marL="0" indent="0">
              <a:buNone/>
            </a:pPr>
            <a:r>
              <a:rPr lang="ko-KR" altLang="en-US" sz="4400" dirty="0" smtClean="0"/>
              <a:t>기도 시간에는</a:t>
            </a:r>
            <a:r>
              <a:rPr lang="en-US" altLang="ko-KR" sz="4400" dirty="0" smtClean="0"/>
              <a:t> </a:t>
            </a:r>
            <a:r>
              <a:rPr lang="ko-KR" altLang="en-US" sz="4400" dirty="0" smtClean="0"/>
              <a:t>하나님과 </a:t>
            </a:r>
            <a:r>
              <a:rPr lang="ko-KR" altLang="en-US" sz="4400" dirty="0"/>
              <a:t>시</a:t>
            </a:r>
            <a:r>
              <a:rPr lang="ko-KR" altLang="en-US" sz="4400" dirty="0" smtClean="0"/>
              <a:t>원한 대화를 하십니까</a:t>
            </a:r>
            <a:r>
              <a:rPr lang="en-US" altLang="ko-KR" sz="4400" dirty="0" smtClean="0"/>
              <a:t>?</a:t>
            </a:r>
          </a:p>
          <a:p>
            <a:pPr marL="0" indent="0">
              <a:buNone/>
            </a:pPr>
            <a:r>
              <a:rPr lang="en-US" altLang="ko-KR" sz="4200" dirty="0" smtClean="0"/>
              <a:t>During times of prayer, do you get to have an honest conversation with God?</a:t>
            </a:r>
            <a:endParaRPr lang="en-US" altLang="ko-KR" sz="4200" dirty="0"/>
          </a:p>
          <a:p>
            <a:pPr marL="0" indent="0">
              <a:buNone/>
            </a:pPr>
            <a:endParaRPr lang="en-US" altLang="ko-KR" sz="4400" dirty="0" smtClean="0"/>
          </a:p>
          <a:p>
            <a:pPr marL="0" indent="0">
              <a:buNone/>
            </a:pPr>
            <a:r>
              <a:rPr lang="en-US" sz="4400" dirty="0" smtClean="0"/>
              <a:t>		Are you one of these kinds of people?</a:t>
            </a:r>
          </a:p>
          <a:p>
            <a:pPr marL="0" indent="0">
              <a:buNone/>
            </a:pPr>
            <a:r>
              <a:rPr lang="en-US" sz="4400" dirty="0"/>
              <a:t>	</a:t>
            </a:r>
            <a:r>
              <a:rPr lang="en-US" sz="4400" dirty="0" smtClean="0"/>
              <a:t>	1. Ask all desired-requests, then calls it a prayer</a:t>
            </a:r>
          </a:p>
          <a:p>
            <a:pPr marL="0" indent="0">
              <a:buNone/>
            </a:pPr>
            <a:r>
              <a:rPr lang="en-US" sz="4400" dirty="0"/>
              <a:t>	</a:t>
            </a:r>
            <a:r>
              <a:rPr lang="en-US" sz="4400" dirty="0" smtClean="0"/>
              <a:t>	2. Prays only in public setting (church), and often makes a 			lot of noise doing so</a:t>
            </a:r>
            <a:endParaRPr lang="en-US" sz="4400"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a:p>
          <a:p>
            <a:pPr marL="0" indent="0">
              <a:buNone/>
            </a:pPr>
            <a:r>
              <a:rPr lang="ko-KR" altLang="en-US" sz="2900" dirty="0" smtClean="0"/>
              <a:t>그러나 </a:t>
            </a:r>
            <a:r>
              <a:rPr lang="ko-KR" altLang="en-US" sz="2900" dirty="0"/>
              <a:t>너는 기도할 때 골방에 들어가 문을 닫고 보이지 않는 데 계시는 네 아버지께 기도하여라</a:t>
            </a:r>
            <a:r>
              <a:rPr lang="en-US" altLang="ko-KR" sz="2900" dirty="0"/>
              <a:t>. </a:t>
            </a:r>
            <a:r>
              <a:rPr lang="ko-KR" altLang="en-US" sz="2900" dirty="0"/>
              <a:t>그러면 은밀히 보시는 네 아버지께서 갚아 주실 것이다</a:t>
            </a:r>
            <a:r>
              <a:rPr lang="en-US" altLang="ko-KR" sz="2900" dirty="0" smtClean="0"/>
              <a:t>. </a:t>
            </a:r>
            <a:r>
              <a:rPr lang="ko-KR" altLang="en-US" sz="2900" dirty="0" smtClean="0"/>
              <a:t>너희는 </a:t>
            </a:r>
            <a:r>
              <a:rPr lang="ko-KR" altLang="en-US" sz="2900" dirty="0"/>
              <a:t>기도할 때 이방인들처럼 쓸데없는 말을 되풀이하지 말아라</a:t>
            </a:r>
            <a:r>
              <a:rPr lang="en-US" altLang="ko-KR" sz="2900" dirty="0"/>
              <a:t>. </a:t>
            </a:r>
            <a:r>
              <a:rPr lang="ko-KR" altLang="en-US" sz="2900" dirty="0"/>
              <a:t>그들은 말을 많이 해야 하나님이 들어주실 것으로 생각한다</a:t>
            </a:r>
            <a:r>
              <a:rPr lang="en-US" altLang="ko-KR" sz="2900" dirty="0"/>
              <a:t>.</a:t>
            </a:r>
            <a:endParaRPr lang="en-US" sz="2900" dirty="0" smtClean="0"/>
          </a:p>
          <a:p>
            <a:pPr marL="0" indent="0">
              <a:buNone/>
            </a:pPr>
            <a:r>
              <a:rPr lang="en-US" sz="2900" dirty="0" smtClean="0"/>
              <a:t>But </a:t>
            </a:r>
            <a:r>
              <a:rPr lang="en-US" sz="2900" dirty="0"/>
              <a:t>when you pray, go away by yourself, shut the door behind you, and pray to your Father in private. Then your Father, who sees everything, will reward you</a:t>
            </a:r>
            <a:r>
              <a:rPr lang="en-US" sz="2900" dirty="0" smtClean="0"/>
              <a:t>. </a:t>
            </a:r>
            <a:r>
              <a:rPr lang="en-US" sz="2900" dirty="0"/>
              <a:t>“When you pray, don’t babble on and on as people of other religions do. They think their prayers are answered merely by repeating their words again and again</a:t>
            </a:r>
            <a:r>
              <a:rPr lang="en-US" sz="2900" dirty="0" smtClean="0"/>
              <a:t>.</a:t>
            </a:r>
          </a:p>
          <a:p>
            <a:pPr marL="0" indent="0" algn="r">
              <a:buNone/>
            </a:pPr>
            <a:r>
              <a:rPr lang="en-US" sz="2900" dirty="0" smtClean="0"/>
              <a:t>Matthew 6:6-7</a:t>
            </a:r>
          </a:p>
        </p:txBody>
      </p:sp>
      <p:pic>
        <p:nvPicPr>
          <p:cNvPr id="6146" name="Picture 2" descr="https://encrypted-tbn0.gstatic.com/images?q=tbn:ANd9GcTPPcx14PTEERWUt5l8SI6koj07TOznCJVoZ9BsV981YhTIqij02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86000"/>
            <a:ext cx="1800225" cy="2533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301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Seek His Kingdom</a:t>
            </a:r>
            <a:br>
              <a:rPr lang="en-US" dirty="0" smtClean="0"/>
            </a:br>
            <a:r>
              <a:rPr lang="ko-KR" altLang="en-US" dirty="0" smtClean="0"/>
              <a:t>그의 나라를 구하라</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Center your heart on God, not on yourself</a:t>
            </a:r>
          </a:p>
          <a:p>
            <a:pPr marL="0" indent="0" algn="r">
              <a:buNone/>
            </a:pPr>
            <a:endParaRPr lang="en-US" dirty="0" smtClean="0"/>
          </a:p>
          <a:p>
            <a:pPr marL="0" indent="0">
              <a:buNone/>
            </a:pPr>
            <a:r>
              <a:rPr lang="en-US" dirty="0" smtClean="0">
                <a:solidFill>
                  <a:srgbClr val="FF0000"/>
                </a:solidFill>
              </a:rPr>
              <a:t>			Video from: King’s Speech</a:t>
            </a:r>
          </a:p>
          <a:p>
            <a:pPr marL="0" indent="0">
              <a:buNone/>
            </a:pPr>
            <a:endParaRPr lang="en-US" dirty="0" smtClean="0">
              <a:solidFill>
                <a:srgbClr val="FF0000"/>
              </a:solidFill>
            </a:endParaRPr>
          </a:p>
          <a:p>
            <a:pPr marL="0" indent="0">
              <a:buNone/>
            </a:pPr>
            <a:endParaRPr lang="en-US" dirty="0"/>
          </a:p>
          <a:p>
            <a:pPr marL="0" indent="0">
              <a:buNone/>
            </a:pPr>
            <a:r>
              <a:rPr lang="en-US" sz="2800" dirty="0" smtClean="0"/>
              <a:t>May </a:t>
            </a:r>
            <a:r>
              <a:rPr lang="en-US" sz="2800" dirty="0"/>
              <a:t>your Kingdom </a:t>
            </a:r>
            <a:r>
              <a:rPr lang="en-US" sz="2800" dirty="0" smtClean="0"/>
              <a:t>come (</a:t>
            </a:r>
            <a:r>
              <a:rPr lang="ko-KR" altLang="en-US" sz="2800" dirty="0" smtClean="0"/>
              <a:t>나라이 임하옵시며</a:t>
            </a:r>
            <a:r>
              <a:rPr lang="en-US" altLang="ko-KR" sz="2800" dirty="0" smtClean="0"/>
              <a:t>)</a:t>
            </a:r>
            <a:endParaRPr lang="en-US" sz="2800" dirty="0"/>
          </a:p>
          <a:p>
            <a:pPr marL="0" indent="0">
              <a:buNone/>
            </a:pPr>
            <a:r>
              <a:rPr lang="en-US" sz="2800" dirty="0"/>
              <a:t>May your will be </a:t>
            </a:r>
            <a:r>
              <a:rPr lang="en-US" sz="2800" dirty="0" smtClean="0"/>
              <a:t>done (</a:t>
            </a:r>
            <a:r>
              <a:rPr lang="ko-KR" altLang="en-US" sz="2800" dirty="0" smtClean="0"/>
              <a:t>뜻이 이루어지게 하소서</a:t>
            </a:r>
            <a:r>
              <a:rPr lang="en-US" altLang="ko-KR" sz="2800" dirty="0" smtClean="0"/>
              <a:t>)</a:t>
            </a:r>
          </a:p>
          <a:p>
            <a:pPr marL="0" indent="0" algn="r">
              <a:buNone/>
            </a:pPr>
            <a:r>
              <a:rPr lang="en-US" sz="2800" dirty="0" smtClean="0"/>
              <a:t>Matthew 6:10</a:t>
            </a:r>
          </a:p>
        </p:txBody>
      </p:sp>
      <p:pic>
        <p:nvPicPr>
          <p:cNvPr id="8194" name="Picture 2" descr="https://encrypted-tbn2.gstatic.com/images?q=tbn:ANd9GcTyxziYYuojoGR3VZVodwwYBxBxtKFzgs9yEr4Uv0WSmlqlovF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0"/>
            <a:ext cx="2257425" cy="2028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8333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o-KR" altLang="en-US" dirty="0" smtClean="0"/>
              <a:t>당신의 은밀한 사랑</a:t>
            </a:r>
            <a:r>
              <a:rPr lang="en-US" altLang="ko-KR" dirty="0" smtClean="0"/>
              <a:t/>
            </a:r>
            <a:br>
              <a:rPr lang="en-US" altLang="ko-KR" dirty="0" smtClean="0"/>
            </a:br>
            <a:r>
              <a:rPr lang="en-US" altLang="ko-KR" dirty="0" smtClean="0"/>
              <a:t>Your Secret Love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altLang="ko-KR" dirty="0" smtClean="0"/>
              <a:t>True love occurs in private.</a:t>
            </a:r>
          </a:p>
          <a:p>
            <a:pPr marL="0" indent="0">
              <a:buNone/>
            </a:pPr>
            <a:endParaRPr lang="en-US" altLang="ko-KR" dirty="0" smtClean="0"/>
          </a:p>
          <a:p>
            <a:pPr marL="514350" indent="-514350">
              <a:buAutoNum type="arabicPeriod"/>
            </a:pPr>
            <a:r>
              <a:rPr lang="ko-KR" altLang="en-US" dirty="0" smtClean="0"/>
              <a:t>선한 일 </a:t>
            </a:r>
            <a:r>
              <a:rPr lang="en-US" dirty="0" smtClean="0"/>
              <a:t>Good deeds (v. 1)</a:t>
            </a:r>
          </a:p>
          <a:p>
            <a:pPr marL="514350" indent="-514350">
              <a:buAutoNum type="arabicPeriod"/>
            </a:pPr>
            <a:r>
              <a:rPr lang="ko-KR" altLang="en-US" dirty="0" smtClean="0"/>
              <a:t>도움 </a:t>
            </a:r>
            <a:r>
              <a:rPr lang="en-US" dirty="0" smtClean="0"/>
              <a:t>Give (v. 2-4)</a:t>
            </a:r>
          </a:p>
          <a:p>
            <a:pPr marL="514350" indent="-514350">
              <a:buAutoNum type="arabicPeriod"/>
            </a:pPr>
            <a:r>
              <a:rPr lang="ko-KR" altLang="en-US" dirty="0" smtClean="0"/>
              <a:t>기도 </a:t>
            </a:r>
            <a:r>
              <a:rPr lang="en-US" dirty="0" smtClean="0"/>
              <a:t>Prayer (v. 5-8)</a:t>
            </a:r>
          </a:p>
          <a:p>
            <a:pPr marL="514350" indent="-514350">
              <a:buAutoNum type="arabicPeriod"/>
            </a:pPr>
            <a:r>
              <a:rPr lang="ko-KR" altLang="en-US" dirty="0" smtClean="0"/>
              <a:t>금식 </a:t>
            </a:r>
            <a:r>
              <a:rPr lang="en-US" dirty="0" smtClean="0"/>
              <a:t>Fast (v. 16-18)</a:t>
            </a:r>
          </a:p>
          <a:p>
            <a:pPr marL="0" indent="0">
              <a:buNone/>
            </a:pPr>
            <a:endParaRPr lang="en-US" dirty="0"/>
          </a:p>
          <a:p>
            <a:pPr marL="0" indent="0">
              <a:buNone/>
            </a:pPr>
            <a:endParaRPr lang="en-US" altLang="ko-KR" sz="2200" dirty="0" smtClean="0"/>
          </a:p>
          <a:p>
            <a:pPr marL="0" indent="0">
              <a:buNone/>
            </a:pPr>
            <a:endParaRPr lang="en-US" altLang="ko-KR" sz="2200" dirty="0" smtClean="0"/>
          </a:p>
          <a:p>
            <a:pPr marL="0" indent="0">
              <a:buNone/>
            </a:pPr>
            <a:r>
              <a:rPr lang="ko-KR" altLang="en-US" sz="2200" dirty="0"/>
              <a:t>그러면 은밀히 보시는 네 아버지께서 갚아 주실 것이다</a:t>
            </a:r>
            <a:r>
              <a:rPr lang="en-US" altLang="ko-KR" sz="2200" dirty="0" smtClean="0"/>
              <a:t>. (v. 18)</a:t>
            </a:r>
            <a:endParaRPr lang="en-US" altLang="ko-KR" sz="2200" dirty="0"/>
          </a:p>
          <a:p>
            <a:pPr marL="0" indent="0">
              <a:buNone/>
            </a:pPr>
            <a:r>
              <a:rPr lang="en-US" sz="2000" dirty="0"/>
              <a:t>Father, who knows what you do in </a:t>
            </a:r>
            <a:r>
              <a:rPr lang="en-US" sz="2000" dirty="0" smtClean="0"/>
              <a:t>private…will </a:t>
            </a:r>
            <a:r>
              <a:rPr lang="en-US" sz="2000" dirty="0"/>
              <a:t>reward you</a:t>
            </a:r>
            <a:r>
              <a:rPr lang="en-US" sz="2000" dirty="0" smtClean="0"/>
              <a:t>. (v. 18)</a:t>
            </a:r>
            <a:endParaRPr lang="en-US" sz="2400" dirty="0"/>
          </a:p>
        </p:txBody>
      </p:sp>
      <p:pic>
        <p:nvPicPr>
          <p:cNvPr id="9218" name="Picture 2" descr="https://encrypted-tbn0.gstatic.com/images?q=tbn:ANd9GcR7ITwapZ_ywvVNpwvi0VLIi_7hfcYHlYhV0V2HFXevAUkGkh1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581400"/>
            <a:ext cx="3105150" cy="1476375"/>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https://encrypted-tbn0.gstatic.com/images?q=tbn:ANd9GcQIODtBmb715YPO-2OJujIEBGzMyI3NOQMC7kcLLuJnP79Hk80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9425" y="1173040"/>
            <a:ext cx="1914525"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868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1009</Words>
  <Application>Microsoft Office PowerPoint</Application>
  <PresentationFormat>On-screen Show (4:3)</PresentationFormat>
  <Paragraphs>114</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당신의 은밀한 신앙 Your Private Faith</vt:lpstr>
      <vt:lpstr>PowerPoint Presentation</vt:lpstr>
      <vt:lpstr>당신의 은밀한 사랑 Your Secret Love</vt:lpstr>
      <vt:lpstr>선한 일 Good Deeds</vt:lpstr>
      <vt:lpstr>도움 Giving</vt:lpstr>
      <vt:lpstr>금식 Fasting</vt:lpstr>
      <vt:lpstr>기도 Prayer</vt:lpstr>
      <vt:lpstr>Seek His Kingdom 그의 나라를 구하라</vt:lpstr>
      <vt:lpstr>당신의 은밀한 사랑 Your Secret Love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당신의 은밀한 신앙 Your Private Faith</dc:title>
  <dc:creator>Jihyung Sur</dc:creator>
  <cp:lastModifiedBy>Sang Won Sur</cp:lastModifiedBy>
  <cp:revision>19</cp:revision>
  <dcterms:created xsi:type="dcterms:W3CDTF">2006-08-16T00:00:00Z</dcterms:created>
  <dcterms:modified xsi:type="dcterms:W3CDTF">2013-02-24T00:42:49Z</dcterms:modified>
</cp:coreProperties>
</file>